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64" r:id="rId4"/>
    <p:sldId id="258" r:id="rId5"/>
    <p:sldId id="259" r:id="rId6"/>
    <p:sldId id="260" r:id="rId7"/>
    <p:sldId id="257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0"/>
    <p:restoredTop sz="94728"/>
  </p:normalViewPr>
  <p:slideViewPr>
    <p:cSldViewPr snapToGrid="0" snapToObjects="1">
      <p:cViewPr varScale="1">
        <p:scale>
          <a:sx n="97" d="100"/>
          <a:sy n="97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79D7F6-E807-D744-83D6-F5BBFF697F64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89ECF-FFF7-C24E-8041-2D6497B0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568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22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681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383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1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649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09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78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78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391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679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51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E0315-6771-A446-86D1-7A55218326E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BD4EF-6F5C-3846-9197-B5D150993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6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Quick Intro to SGD, Momentum and </a:t>
            </a:r>
            <a:r>
              <a:rPr lang="en-US" dirty="0" err="1" smtClean="0"/>
              <a:t>RMSProp</a:t>
            </a:r>
            <a:r>
              <a:rPr lang="en-US" dirty="0" smtClean="0"/>
              <a:t> </a:t>
            </a:r>
            <a:r>
              <a:rPr lang="en-US" dirty="0" err="1" smtClean="0"/>
              <a:t>Optimisation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09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976" y="645283"/>
            <a:ext cx="10045595" cy="57644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5141" y="5698435"/>
            <a:ext cx="5405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Each weight will be </a:t>
            </a:r>
            <a:r>
              <a:rPr lang="en-US" dirty="0" err="1" smtClean="0">
                <a:solidFill>
                  <a:srgbClr val="FF0000"/>
                </a:solidFill>
              </a:rPr>
              <a:t>optimised</a:t>
            </a:r>
            <a:r>
              <a:rPr lang="en-US" dirty="0" smtClean="0">
                <a:solidFill>
                  <a:srgbClr val="FF0000"/>
                </a:solidFill>
              </a:rPr>
              <a:t> individually so that the large oscillations are reduced. Consequently we can have a large learning rate to speed up learning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038122" y="6331099"/>
            <a:ext cx="2058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Let’s do this in Excel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85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95130"/>
            <a:ext cx="10515600" cy="538183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We are going to learn about neural networks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But a </a:t>
            </a:r>
            <a:r>
              <a:rPr lang="en-US" dirty="0" smtClean="0">
                <a:solidFill>
                  <a:srgbClr val="FF0000"/>
                </a:solidFill>
              </a:rPr>
              <a:t>NN is simply a structured graph </a:t>
            </a:r>
          </a:p>
          <a:p>
            <a:pPr marL="0" indent="0">
              <a:buNone/>
            </a:pPr>
            <a:r>
              <a:rPr lang="en-US" dirty="0" smtClean="0"/>
              <a:t>to solve a problem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We </a:t>
            </a:r>
            <a:r>
              <a:rPr lang="en-US" dirty="0" smtClean="0">
                <a:solidFill>
                  <a:srgbClr val="FF0000"/>
                </a:solidFill>
              </a:rPr>
              <a:t>need an “</a:t>
            </a:r>
            <a:r>
              <a:rPr lang="en-US" dirty="0" err="1" smtClean="0">
                <a:solidFill>
                  <a:srgbClr val="FF0000"/>
                </a:solidFill>
              </a:rPr>
              <a:t>optimiser</a:t>
            </a:r>
            <a:r>
              <a:rPr lang="en-US" dirty="0" smtClean="0">
                <a:solidFill>
                  <a:srgbClr val="FF0000"/>
                </a:solidFill>
              </a:rPr>
              <a:t>” to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do the actual work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We will learn about 3 </a:t>
            </a:r>
            <a:r>
              <a:rPr lang="en-US" dirty="0" err="1" smtClean="0"/>
              <a:t>optimisers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3178" y="1600546"/>
            <a:ext cx="7322267" cy="4576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698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7270" y="397565"/>
            <a:ext cx="5287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SGD </a:t>
            </a:r>
            <a:r>
              <a:rPr lang="en-US" sz="2800" dirty="0" err="1" smtClean="0"/>
              <a:t>optimisation</a:t>
            </a:r>
            <a:r>
              <a:rPr lang="en-US" sz="2800" dirty="0" smtClean="0"/>
              <a:t> (graphical demo)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74918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93843" y="384313"/>
            <a:ext cx="90909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Typical gradient descent </a:t>
            </a:r>
            <a:r>
              <a:rPr lang="en-US" sz="2800" dirty="0" err="1" smtClean="0"/>
              <a:t>optimisation</a:t>
            </a:r>
            <a:r>
              <a:rPr lang="en-US" sz="2800" dirty="0" smtClean="0"/>
              <a:t> (graphical demo)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18074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21635"/>
            <a:ext cx="10515600" cy="5355328"/>
          </a:xfrm>
        </p:spPr>
        <p:txBody>
          <a:bodyPr/>
          <a:lstStyle/>
          <a:p>
            <a:r>
              <a:rPr lang="en-US" dirty="0" smtClean="0"/>
              <a:t>A lot of oscillating and steps needed.</a:t>
            </a:r>
          </a:p>
          <a:p>
            <a:endParaRPr lang="en-US" dirty="0" smtClean="0"/>
          </a:p>
          <a:p>
            <a:r>
              <a:rPr lang="en-US" dirty="0" smtClean="0"/>
              <a:t>The oscillations slow down the learning process in gradient descent.</a:t>
            </a:r>
          </a:p>
          <a:p>
            <a:endParaRPr lang="en-US" dirty="0" smtClean="0"/>
          </a:p>
          <a:p>
            <a:r>
              <a:rPr lang="en-US" dirty="0" smtClean="0"/>
              <a:t>We can’t have a large learning rate incase we overshoot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0553" y="3499299"/>
            <a:ext cx="3702891" cy="305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877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39617" y="596347"/>
            <a:ext cx="7222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Intuition behind Momentum (graphical demo)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8462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Momentum </a:t>
            </a:r>
            <a:r>
              <a:rPr lang="en-US" dirty="0" err="1" smtClean="0"/>
              <a:t>Optimisation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283687" cy="52485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8062757" y="643186"/>
                <a:ext cx="3599158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200" dirty="0" smtClean="0">
                    <a:solidFill>
                      <a:srgbClr val="FF0000"/>
                    </a:solidFill>
                  </a:rPr>
                  <a:t>Momentum has two hyper parameters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𝛼</m:t>
                    </m:r>
                    <m:r>
                      <a:rPr lang="en-US" sz="2200" b="0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, </m:t>
                    </m:r>
                    <m:r>
                      <a:rPr lang="en-US" sz="2200" b="0" i="1" smtClean="0">
                        <a:solidFill>
                          <a:srgbClr val="FF0000"/>
                        </a:solidFill>
                        <a:latin typeface="Cambria Math" charset="0"/>
                      </a:rPr>
                      <m:t>𝛽</m:t>
                    </m:r>
                  </m:oMath>
                </a14:m>
                <a:endParaRPr lang="en-US" sz="22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2757" y="643186"/>
                <a:ext cx="3599158" cy="769441"/>
              </a:xfrm>
              <a:prstGeom prst="rect">
                <a:avLst/>
              </a:prstGeom>
              <a:blipFill rotWithShape="0">
                <a:blip r:embed="rId3"/>
                <a:stretch>
                  <a:fillRect l="-2203" t="-5556" b="-15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9753600" y="5883965"/>
            <a:ext cx="1908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Let’s do this in Excel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40938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RMSProp</a:t>
            </a:r>
            <a:r>
              <a:rPr lang="en-US" dirty="0" smtClean="0"/>
              <a:t> Intuition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Speed up Search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50298" y="1506022"/>
            <a:ext cx="216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(</a:t>
            </a:r>
            <a:r>
              <a:rPr lang="en-US" dirty="0" smtClean="0"/>
              <a:t>graphical demo)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03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25" y="1136119"/>
            <a:ext cx="8247975" cy="478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450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152</Words>
  <Application>Microsoft Macintosh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Calibri Light</vt:lpstr>
      <vt:lpstr>Cambria Math</vt:lpstr>
      <vt:lpstr>Mangal</vt:lpstr>
      <vt:lpstr>Arial</vt:lpstr>
      <vt:lpstr>Office Theme</vt:lpstr>
      <vt:lpstr>Quick Intro to SGD, Momentum and RMSProp Optimisation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Momentum Optimisation</vt:lpstr>
      <vt:lpstr>RMSProp Intuition – Speed up Search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Emmanuel Dufourq</dc:creator>
  <cp:lastModifiedBy>Emmanuel Dufourq</cp:lastModifiedBy>
  <cp:revision>12</cp:revision>
  <dcterms:created xsi:type="dcterms:W3CDTF">2017-11-19T13:36:30Z</dcterms:created>
  <dcterms:modified xsi:type="dcterms:W3CDTF">2017-11-20T17:17:49Z</dcterms:modified>
</cp:coreProperties>
</file>

<file path=docProps/thumbnail.jpeg>
</file>